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4"/>
  </p:notesMasterIdLst>
  <p:sldIdLst>
    <p:sldId id="256" r:id="rId2"/>
    <p:sldId id="258" r:id="rId3"/>
    <p:sldId id="259" r:id="rId4"/>
    <p:sldId id="262" r:id="rId5"/>
    <p:sldId id="263" r:id="rId6"/>
    <p:sldId id="264" r:id="rId7"/>
    <p:sldId id="265" r:id="rId8"/>
    <p:sldId id="266" r:id="rId9"/>
    <p:sldId id="270" r:id="rId10"/>
    <p:sldId id="271" r:id="rId11"/>
    <p:sldId id="268" r:id="rId12"/>
    <p:sldId id="267" r:id="rId13"/>
    <p:sldId id="257" r:id="rId14"/>
    <p:sldId id="260" r:id="rId15"/>
    <p:sldId id="26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p:restoredTop sz="84198"/>
  </p:normalViewPr>
  <p:slideViewPr>
    <p:cSldViewPr snapToGrid="0">
      <p:cViewPr varScale="1">
        <p:scale>
          <a:sx n="88" d="100"/>
          <a:sy n="88" d="100"/>
        </p:scale>
        <p:origin x="1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ED22F-E6A2-3E43-AF00-93539F35B85A}" type="datetimeFigureOut">
              <a:rPr lang="en-US" smtClean="0"/>
              <a:t>3/5/24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2C479-677E-9C48-966A-9EFE2F335AFB}" type="slidenum">
              <a:rPr lang="en-US" smtClean="0"/>
              <a:t>‹#›</a:t>
            </a:fld>
            <a:endParaRPr lang="en-US"/>
          </a:p>
        </p:txBody>
      </p:sp>
    </p:spTree>
    <p:extLst>
      <p:ext uri="{BB962C8B-B14F-4D97-AF65-F5344CB8AC3E}">
        <p14:creationId xmlns:p14="http://schemas.microsoft.com/office/powerpoint/2010/main" val="377639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a:t>
            </a:fld>
            <a:endParaRPr lang="en-US"/>
          </a:p>
        </p:txBody>
      </p:sp>
    </p:spTree>
    <p:extLst>
      <p:ext uri="{BB962C8B-B14F-4D97-AF65-F5344CB8AC3E}">
        <p14:creationId xmlns:p14="http://schemas.microsoft.com/office/powerpoint/2010/main" val="418847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Slide adaptive silicone cup handles onto wide mouth mugs/cups for easier grip.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10</a:t>
            </a:fld>
            <a:endParaRPr lang="en-US"/>
          </a:p>
        </p:txBody>
      </p:sp>
    </p:spTree>
    <p:extLst>
      <p:ext uri="{BB962C8B-B14F-4D97-AF65-F5344CB8AC3E}">
        <p14:creationId xmlns:p14="http://schemas.microsoft.com/office/powerpoint/2010/main" val="176092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panose="020B0604020202020204" pitchFamily="34" charset="0"/>
              </a:rPr>
              <a:t>To close drawers, place your palms flat against the drawer and close the drawer using shoulder motion while keeping your wrist stabilized. </a:t>
            </a:r>
            <a:endParaRPr lang="en-US" b="1" dirty="0"/>
          </a:p>
        </p:txBody>
      </p:sp>
      <p:sp>
        <p:nvSpPr>
          <p:cNvPr id="4" name="Slide Number Placeholder 3"/>
          <p:cNvSpPr>
            <a:spLocks noGrp="1"/>
          </p:cNvSpPr>
          <p:nvPr>
            <p:ph type="sldNum" sz="quarter" idx="5"/>
          </p:nvPr>
        </p:nvSpPr>
        <p:spPr/>
        <p:txBody>
          <a:bodyPr/>
          <a:lstStyle/>
          <a:p>
            <a:fld id="{4F32C479-677E-9C48-966A-9EFE2F335AFB}" type="slidenum">
              <a:rPr lang="en-US" smtClean="0"/>
              <a:t>11</a:t>
            </a:fld>
            <a:endParaRPr lang="en-US"/>
          </a:p>
        </p:txBody>
      </p:sp>
    </p:spTree>
    <p:extLst>
      <p:ext uri="{BB962C8B-B14F-4D97-AF65-F5344CB8AC3E}">
        <p14:creationId xmlns:p14="http://schemas.microsoft.com/office/powerpoint/2010/main" val="366045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panose="020B0604020202020204" pitchFamily="34" charset="0"/>
              </a:rPr>
              <a:t>Always keep your wrist extended. Use the palm of your hand to turn it off, and back of your hand to turn it on. Try to use the movement of your arm, not your wrist, to turn the faucets on and off. </a:t>
            </a:r>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12</a:t>
            </a:fld>
            <a:endParaRPr lang="en-US"/>
          </a:p>
        </p:txBody>
      </p:sp>
    </p:spTree>
    <p:extLst>
      <p:ext uri="{BB962C8B-B14F-4D97-AF65-F5344CB8AC3E}">
        <p14:creationId xmlns:p14="http://schemas.microsoft.com/office/powerpoint/2010/main" val="369083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larger or more stable joints or muscles to carry a handbag. This will prevent added stress of the finger joints. </a:t>
            </a:r>
          </a:p>
        </p:txBody>
      </p:sp>
      <p:sp>
        <p:nvSpPr>
          <p:cNvPr id="4" name="Slide Number Placeholder 3"/>
          <p:cNvSpPr>
            <a:spLocks noGrp="1"/>
          </p:cNvSpPr>
          <p:nvPr>
            <p:ph type="sldNum" sz="quarter" idx="5"/>
          </p:nvPr>
        </p:nvSpPr>
        <p:spPr/>
        <p:txBody>
          <a:bodyPr/>
          <a:lstStyle/>
          <a:p>
            <a:fld id="{4F32C479-677E-9C48-966A-9EFE2F335AFB}" type="slidenum">
              <a:rPr lang="en-US" smtClean="0"/>
              <a:t>13</a:t>
            </a:fld>
            <a:endParaRPr lang="en-US"/>
          </a:p>
        </p:txBody>
      </p:sp>
    </p:spTree>
    <p:extLst>
      <p:ext uri="{BB962C8B-B14F-4D97-AF65-F5344CB8AC3E}">
        <p14:creationId xmlns:p14="http://schemas.microsoft.com/office/powerpoint/2010/main" val="159652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To carry a briefcase, place the case under your arm so that the case is resting on your forearm. Hold briefcase by pressing your arm against your body, periodically switching from one side of the body to the other side.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14</a:t>
            </a:fld>
            <a:endParaRPr lang="en-US"/>
          </a:p>
        </p:txBody>
      </p:sp>
    </p:spTree>
    <p:extLst>
      <p:ext uri="{BB962C8B-B14F-4D97-AF65-F5344CB8AC3E}">
        <p14:creationId xmlns:p14="http://schemas.microsoft.com/office/powerpoint/2010/main" val="92084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panose="020B0604020202020204" pitchFamily="34" charset="0"/>
              </a:rPr>
              <a:t>To get up from a chair do not bend your knuckles under your hand, but instead use the palm of your hand and your leg muscles to rise from the chair. </a:t>
            </a:r>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15</a:t>
            </a:fld>
            <a:endParaRPr lang="en-US"/>
          </a:p>
        </p:txBody>
      </p:sp>
    </p:spTree>
    <p:extLst>
      <p:ext uri="{BB962C8B-B14F-4D97-AF65-F5344CB8AC3E}">
        <p14:creationId xmlns:p14="http://schemas.microsoft.com/office/powerpoint/2010/main" val="88898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Push buttons are the easiest switches to use. For both push button and standard switches, place the palm of your hand on the switch, keep your wrist in neutral position, fingers extended and use the movement of your arm to operate the switch.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16</a:t>
            </a:fld>
            <a:endParaRPr lang="en-US"/>
          </a:p>
        </p:txBody>
      </p:sp>
    </p:spTree>
    <p:extLst>
      <p:ext uri="{BB962C8B-B14F-4D97-AF65-F5344CB8AC3E}">
        <p14:creationId xmlns:p14="http://schemas.microsoft.com/office/powerpoint/2010/main" val="3556616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panose="020B0604020202020204" pitchFamily="34" charset="0"/>
              </a:rPr>
              <a:t>Grasp the handle of the toothbrush between your thumb and the palm of your hand. To apply toothpaste to the brush, place tube on counter or sink and use the palm of your hand to squeeze the toothpaste. </a:t>
            </a:r>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17</a:t>
            </a:fld>
            <a:endParaRPr lang="en-US"/>
          </a:p>
        </p:txBody>
      </p:sp>
    </p:spTree>
    <p:extLst>
      <p:ext uri="{BB962C8B-B14F-4D97-AF65-F5344CB8AC3E}">
        <p14:creationId xmlns:p14="http://schemas.microsoft.com/office/powerpoint/2010/main" val="3784756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Grasp the handle of the hairbrush between your thumb and the palm of your hand.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18</a:t>
            </a:fld>
            <a:endParaRPr lang="en-US"/>
          </a:p>
        </p:txBody>
      </p:sp>
    </p:spTree>
    <p:extLst>
      <p:ext uri="{BB962C8B-B14F-4D97-AF65-F5344CB8AC3E}">
        <p14:creationId xmlns:p14="http://schemas.microsoft.com/office/powerpoint/2010/main" val="3804271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panose="020B0604020202020204" pitchFamily="34" charset="0"/>
              </a:rPr>
              <a:t>To use a razor, rest it in the slightly cupped palm of your hand with the razor head parallel to the middle finger. Keep your wrist in a slightly extended position and use the motion of your arm to reach all areas. </a:t>
            </a:r>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19</a:t>
            </a:fld>
            <a:endParaRPr lang="en-US"/>
          </a:p>
        </p:txBody>
      </p:sp>
    </p:spTree>
    <p:extLst>
      <p:ext uri="{BB962C8B-B14F-4D97-AF65-F5344CB8AC3E}">
        <p14:creationId xmlns:p14="http://schemas.microsoft.com/office/powerpoint/2010/main" val="108189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shelved items, place the palm of one hand against the side of the item to be picked up. Place fingers of the other hand under the shelf with your palm facing upward. Slide the items toward the edge of the shelf onto your palm. </a:t>
            </a:r>
          </a:p>
        </p:txBody>
      </p:sp>
      <p:sp>
        <p:nvSpPr>
          <p:cNvPr id="4" name="Slide Number Placeholder 3"/>
          <p:cNvSpPr>
            <a:spLocks noGrp="1"/>
          </p:cNvSpPr>
          <p:nvPr>
            <p:ph type="sldNum" sz="quarter" idx="5"/>
          </p:nvPr>
        </p:nvSpPr>
        <p:spPr/>
        <p:txBody>
          <a:bodyPr/>
          <a:lstStyle/>
          <a:p>
            <a:fld id="{4F32C479-677E-9C48-966A-9EFE2F335AFB}" type="slidenum">
              <a:rPr lang="en-US" smtClean="0"/>
              <a:t>2</a:t>
            </a:fld>
            <a:endParaRPr lang="en-US"/>
          </a:p>
        </p:txBody>
      </p:sp>
    </p:spTree>
    <p:extLst>
      <p:ext uri="{BB962C8B-B14F-4D97-AF65-F5344CB8AC3E}">
        <p14:creationId xmlns:p14="http://schemas.microsoft.com/office/powerpoint/2010/main" val="2276754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panose="020B0604020202020204" pitchFamily="34" charset="0"/>
              </a:rPr>
              <a:t>Use pop sockets, standing holders, or Velcro straps to assist with holding devices such </a:t>
            </a:r>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20</a:t>
            </a:fld>
            <a:endParaRPr lang="en-US"/>
          </a:p>
        </p:txBody>
      </p:sp>
    </p:spTree>
    <p:extLst>
      <p:ext uri="{BB962C8B-B14F-4D97-AF65-F5344CB8AC3E}">
        <p14:creationId xmlns:p14="http://schemas.microsoft.com/office/powerpoint/2010/main" val="312666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imes New Roman" panose="02020603050405020304" pitchFamily="18" charset="0"/>
                <a:ea typeface="Times New Roman" panose="02020603050405020304" pitchFamily="18" charset="0"/>
              </a:rPr>
              <a:t>Instead of holding open books or magazines with one hand – use a book stand or holder to bring the book to eye level and use a clip to avoid prolonged gripping. </a:t>
            </a: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21</a:t>
            </a:fld>
            <a:endParaRPr lang="en-US"/>
          </a:p>
        </p:txBody>
      </p:sp>
    </p:spTree>
    <p:extLst>
      <p:ext uri="{BB962C8B-B14F-4D97-AF65-F5344CB8AC3E}">
        <p14:creationId xmlns:p14="http://schemas.microsoft.com/office/powerpoint/2010/main" val="2339087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An adaptive device for parents, grandparents, babysitters, etc. used to assist in unbuckling car seats to relieve force from thumbs.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22</a:t>
            </a:fld>
            <a:endParaRPr lang="en-US"/>
          </a:p>
        </p:txBody>
      </p:sp>
    </p:spTree>
    <p:extLst>
      <p:ext uri="{BB962C8B-B14F-4D97-AF65-F5344CB8AC3E}">
        <p14:creationId xmlns:p14="http://schemas.microsoft.com/office/powerpoint/2010/main" val="285847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Grasp it between the palms of both hands and use the movement of your arms rather than your wrists. Lift items to the nearest countertop and slide it along the counter to desired location.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3</a:t>
            </a:fld>
            <a:endParaRPr lang="en-US"/>
          </a:p>
        </p:txBody>
      </p:sp>
    </p:spTree>
    <p:extLst>
      <p:ext uri="{BB962C8B-B14F-4D97-AF65-F5344CB8AC3E}">
        <p14:creationId xmlns:p14="http://schemas.microsoft.com/office/powerpoint/2010/main" val="129918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To open a jar, put most of the pressure on the palm of your hand rather than your knuckles. Prevent twisting and torsion-type movements. An adaptive jar opener is also available to purchase.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4</a:t>
            </a:fld>
            <a:endParaRPr lang="en-US"/>
          </a:p>
        </p:txBody>
      </p:sp>
    </p:spTree>
    <p:extLst>
      <p:ext uri="{BB962C8B-B14F-4D97-AF65-F5344CB8AC3E}">
        <p14:creationId xmlns:p14="http://schemas.microsoft.com/office/powerpoint/2010/main" val="5457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When stirring, hold the spoon as in the picture to avoid excess stress on the finger joints.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5</a:t>
            </a:fld>
            <a:endParaRPr lang="en-US"/>
          </a:p>
        </p:txBody>
      </p:sp>
    </p:spTree>
    <p:extLst>
      <p:ext uri="{BB962C8B-B14F-4D97-AF65-F5344CB8AC3E}">
        <p14:creationId xmlns:p14="http://schemas.microsoft.com/office/powerpoint/2010/main" val="152219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rial" panose="020B0604020202020204" pitchFamily="34" charset="0"/>
              </a:rPr>
              <a:t>Add padding or purchase built-up kitchen utensils for easier grip.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6</a:t>
            </a:fld>
            <a:endParaRPr lang="en-US"/>
          </a:p>
        </p:txBody>
      </p:sp>
    </p:spTree>
    <p:extLst>
      <p:ext uri="{BB962C8B-B14F-4D97-AF65-F5344CB8AC3E}">
        <p14:creationId xmlns:p14="http://schemas.microsoft.com/office/powerpoint/2010/main" val="328143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panose="020B0604020202020204" pitchFamily="34" charset="0"/>
              </a:rPr>
              <a:t>Keep your wrists in a neutral position with fingers extended and thumbs pointed toward the ceiling. </a:t>
            </a:r>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7</a:t>
            </a:fld>
            <a:endParaRPr lang="en-US"/>
          </a:p>
        </p:txBody>
      </p:sp>
    </p:spTree>
    <p:extLst>
      <p:ext uri="{BB962C8B-B14F-4D97-AF65-F5344CB8AC3E}">
        <p14:creationId xmlns:p14="http://schemas.microsoft.com/office/powerpoint/2010/main" val="209662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panose="020B0604020202020204" pitchFamily="34" charset="0"/>
              </a:rPr>
              <a:t>Place a knife through the ring with the handle of the knife directly under the opening. Using the palm of your hand, push down on the handle of the knife until the ring pops open. </a:t>
            </a:r>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8</a:t>
            </a:fld>
            <a:endParaRPr lang="en-US"/>
          </a:p>
        </p:txBody>
      </p:sp>
    </p:spTree>
    <p:extLst>
      <p:ext uri="{BB962C8B-B14F-4D97-AF65-F5344CB8AC3E}">
        <p14:creationId xmlns:p14="http://schemas.microsoft.com/office/powerpoint/2010/main" val="75556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Use both hands to spray an aerosol can. Hold the can in the palm of one hand. With the wrist of the other hand extended and the fingers relaxed, press down on the nozzle, using the heel of your hand. Do not use index finger to depress the nozzle.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32C479-677E-9C48-966A-9EFE2F335AFB}" type="slidenum">
              <a:rPr lang="en-US" smtClean="0"/>
              <a:t>9</a:t>
            </a:fld>
            <a:endParaRPr lang="en-US"/>
          </a:p>
        </p:txBody>
      </p:sp>
    </p:spTree>
    <p:extLst>
      <p:ext uri="{BB962C8B-B14F-4D97-AF65-F5344CB8AC3E}">
        <p14:creationId xmlns:p14="http://schemas.microsoft.com/office/powerpoint/2010/main" val="212987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82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9701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06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917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41543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66794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58344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73123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84219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3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3/5/24</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32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3/5/24</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3627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9.wdp"/><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10.wdp"/><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11.wdp"/><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microsoft.com/office/2007/relationships/hdphoto" Target="../media/hdphoto12.wdp"/><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microsoft.com/office/2007/relationships/hdphoto" Target="../media/hdphoto13.wdp"/><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5.m4a"/><Relationship Id="rId1" Type="http://schemas.microsoft.com/office/2007/relationships/media" Target="../media/media15.m4a"/><Relationship Id="rId6" Type="http://schemas.microsoft.com/office/2007/relationships/hdphoto" Target="../media/hdphoto14.wdp"/><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microsoft.com/office/2007/relationships/hdphoto" Target="../media/hdphoto15.wdp"/><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microsoft.com/office/2007/relationships/hdphoto" Target="../media/hdphoto16.wdp"/><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8.m4a"/><Relationship Id="rId1" Type="http://schemas.microsoft.com/office/2007/relationships/media" Target="../media/media18.m4a"/><Relationship Id="rId6" Type="http://schemas.microsoft.com/office/2007/relationships/hdphoto" Target="../media/hdphoto17.wdp"/><Relationship Id="rId5" Type="http://schemas.openxmlformats.org/officeDocument/2006/relationships/image" Target="../media/image19.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9.m4a"/><Relationship Id="rId1" Type="http://schemas.microsoft.com/office/2007/relationships/media" Target="../media/media19.m4a"/><Relationship Id="rId6" Type="http://schemas.microsoft.com/office/2007/relationships/hdphoto" Target="../media/hdphoto18.wdp"/><Relationship Id="rId5" Type="http://schemas.openxmlformats.org/officeDocument/2006/relationships/image" Target="../media/image2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20.m4a"/><Relationship Id="rId1" Type="http://schemas.microsoft.com/office/2007/relationships/media" Target="../media/media20.m4a"/><Relationship Id="rId6" Type="http://schemas.microsoft.com/office/2007/relationships/hdphoto" Target="../media/hdphoto19.wdp"/><Relationship Id="rId11" Type="http://schemas.openxmlformats.org/officeDocument/2006/relationships/image" Target="../media/image2.png"/><Relationship Id="rId5" Type="http://schemas.openxmlformats.org/officeDocument/2006/relationships/image" Target="../media/image21.png"/><Relationship Id="rId10" Type="http://schemas.microsoft.com/office/2007/relationships/hdphoto" Target="../media/hdphoto21.wdp"/><Relationship Id="rId4" Type="http://schemas.openxmlformats.org/officeDocument/2006/relationships/notesSlide" Target="../notesSlides/notesSlide20.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1.m4a"/><Relationship Id="rId1" Type="http://schemas.microsoft.com/office/2007/relationships/media" Target="../media/media21.m4a"/><Relationship Id="rId6" Type="http://schemas.microsoft.com/office/2007/relationships/hdphoto" Target="../media/hdphoto22.wdp"/><Relationship Id="rId5" Type="http://schemas.openxmlformats.org/officeDocument/2006/relationships/image" Target="../media/image2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2.m4a"/><Relationship Id="rId1" Type="http://schemas.microsoft.com/office/2007/relationships/media" Target="../media/media22.m4a"/><Relationship Id="rId6" Type="http://schemas.microsoft.com/office/2007/relationships/hdphoto" Target="../media/hdphoto23.wdp"/><Relationship Id="rId5" Type="http://schemas.openxmlformats.org/officeDocument/2006/relationships/image" Target="../media/image25.pn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7.wdp"/><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8.wdp"/><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18C814-BD12-428C-ACCD-665925F95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2CDAF-1AE0-FF55-F30C-FB2C4E55109D}"/>
              </a:ext>
            </a:extLst>
          </p:cNvPr>
          <p:cNvSpPr>
            <a:spLocks noGrp="1"/>
          </p:cNvSpPr>
          <p:nvPr>
            <p:ph type="ctrTitle"/>
          </p:nvPr>
        </p:nvSpPr>
        <p:spPr>
          <a:xfrm>
            <a:off x="6120643" y="2422466"/>
            <a:ext cx="5011201" cy="1208554"/>
          </a:xfrm>
        </p:spPr>
        <p:txBody>
          <a:bodyPr>
            <a:normAutofit/>
          </a:bodyPr>
          <a:lstStyle/>
          <a:p>
            <a:pPr algn="ctr"/>
            <a:r>
              <a:rPr lang="en-US" sz="3200" dirty="0">
                <a:latin typeface="Times New Roman" panose="02020603050405020304" pitchFamily="18" charset="0"/>
                <a:cs typeface="Times New Roman" panose="02020603050405020304" pitchFamily="18" charset="0"/>
              </a:rPr>
              <a:t>I have Rheumatoid Arthritis</a:t>
            </a:r>
          </a:p>
        </p:txBody>
      </p:sp>
      <p:sp>
        <p:nvSpPr>
          <p:cNvPr id="3" name="Subtitle 2">
            <a:extLst>
              <a:ext uri="{FF2B5EF4-FFF2-40B4-BE49-F238E27FC236}">
                <a16:creationId xmlns:a16="http://schemas.microsoft.com/office/drawing/2014/main" id="{845CF99F-9BD9-2AB7-2C7B-5B41D4D6740C}"/>
              </a:ext>
            </a:extLst>
          </p:cNvPr>
          <p:cNvSpPr>
            <a:spLocks noGrp="1"/>
          </p:cNvSpPr>
          <p:nvPr>
            <p:ph type="subTitle" idx="1"/>
          </p:nvPr>
        </p:nvSpPr>
        <p:spPr>
          <a:xfrm>
            <a:off x="6120642" y="3631020"/>
            <a:ext cx="5011185" cy="483782"/>
          </a:xfrm>
        </p:spPr>
        <p:txBody>
          <a:bodyPr anchor="t">
            <a:normAutofit/>
          </a:bodyPr>
          <a:lstStyle/>
          <a:p>
            <a:pPr algn="ctr"/>
            <a:r>
              <a:rPr lang="en-US" sz="1800" dirty="0">
                <a:latin typeface="Times New Roman" panose="02020603050405020304" pitchFamily="18" charset="0"/>
                <a:cs typeface="Times New Roman" panose="02020603050405020304" pitchFamily="18" charset="0"/>
              </a:rPr>
              <a:t>How can I do things differently to </a:t>
            </a:r>
            <a:r>
              <a:rPr lang="en-US" sz="1800">
                <a:latin typeface="Times New Roman" panose="02020603050405020304" pitchFamily="18" charset="0"/>
                <a:cs typeface="Times New Roman" panose="02020603050405020304" pitchFamily="18" charset="0"/>
              </a:rPr>
              <a:t>relieve pain?</a:t>
            </a:r>
            <a:endParaRPr lang="en-US" sz="1800" dirty="0">
              <a:latin typeface="Times New Roman" panose="02020603050405020304" pitchFamily="18" charset="0"/>
              <a:cs typeface="Times New Roman" panose="02020603050405020304" pitchFamily="18" charset="0"/>
            </a:endParaRPr>
          </a:p>
        </p:txBody>
      </p:sp>
      <p:pic>
        <p:nvPicPr>
          <p:cNvPr id="5" name="Picture 4" descr="A hand print with colorful background&#10;&#10;Description automatically generated with medium confidence">
            <a:extLst>
              <a:ext uri="{FF2B5EF4-FFF2-40B4-BE49-F238E27FC236}">
                <a16:creationId xmlns:a16="http://schemas.microsoft.com/office/drawing/2014/main" id="{D833E2CE-0DBE-EDF9-406C-5B9017847159}"/>
              </a:ext>
            </a:extLst>
          </p:cNvPr>
          <p:cNvPicPr>
            <a:picLocks noChangeAspect="1"/>
          </p:cNvPicPr>
          <p:nvPr/>
        </p:nvPicPr>
        <p:blipFill>
          <a:blip r:embed="rId5"/>
          <a:stretch>
            <a:fillRect/>
          </a:stretch>
        </p:blipFill>
        <p:spPr>
          <a:xfrm>
            <a:off x="1568644" y="2422466"/>
            <a:ext cx="1923199" cy="2013067"/>
          </a:xfrm>
          <a:prstGeom prst="rect">
            <a:avLst/>
          </a:prstGeom>
          <a:ln>
            <a:solidFill>
              <a:schemeClr val="tx1"/>
            </a:solidFill>
          </a:ln>
        </p:spPr>
      </p:pic>
      <p:cxnSp>
        <p:nvCxnSpPr>
          <p:cNvPr id="12" name="Straight Connector 11">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udio Recording Feb 21, 2024 at 3:02:25 PM">
            <a:hlinkClick r:id="" action="ppaction://media"/>
            <a:extLst>
              <a:ext uri="{FF2B5EF4-FFF2-40B4-BE49-F238E27FC236}">
                <a16:creationId xmlns:a16="http://schemas.microsoft.com/office/drawing/2014/main" id="{EE059412-76F2-1B0F-EC16-966388B243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4171" y="6034314"/>
            <a:ext cx="812800" cy="812800"/>
          </a:xfrm>
          <a:prstGeom prst="rect">
            <a:avLst/>
          </a:prstGeom>
        </p:spPr>
      </p:pic>
    </p:spTree>
    <p:extLst>
      <p:ext uri="{BB962C8B-B14F-4D97-AF65-F5344CB8AC3E}">
        <p14:creationId xmlns:p14="http://schemas.microsoft.com/office/powerpoint/2010/main" val="12208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6458236-7C88-4EAF-9AB5-206509D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73DF3-B065-9769-00EA-1F59D012269A}"/>
              </a:ext>
            </a:extLst>
          </p:cNvPr>
          <p:cNvSpPr>
            <a:spLocks noGrp="1"/>
          </p:cNvSpPr>
          <p:nvPr>
            <p:ph type="title"/>
          </p:nvPr>
        </p:nvSpPr>
        <p:spPr>
          <a:xfrm>
            <a:off x="6979921" y="1412240"/>
            <a:ext cx="4043680" cy="3291839"/>
          </a:xfrm>
        </p:spPr>
        <p:txBody>
          <a:bodyPr vert="horz" lIns="91440" tIns="45720" rIns="91440" bIns="45720" rtlCol="0" anchor="b">
            <a:normAutofit/>
          </a:bodyPr>
          <a:lstStyle/>
          <a:p>
            <a:r>
              <a:rPr lang="en-US" dirty="0">
                <a:latin typeface="Times New Roman" panose="02020603050405020304" pitchFamily="18" charset="0"/>
                <a:cs typeface="Times New Roman" panose="02020603050405020304" pitchFamily="18" charset="0"/>
              </a:rPr>
              <a:t>Picking Up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Holding a Mug</a:t>
            </a:r>
          </a:p>
        </p:txBody>
      </p:sp>
      <p:pic>
        <p:nvPicPr>
          <p:cNvPr id="4" name="Content Placeholder 3" descr="A close up of a mug&#10;&#10;Description automatically generated">
            <a:extLst>
              <a:ext uri="{FF2B5EF4-FFF2-40B4-BE49-F238E27FC236}">
                <a16:creationId xmlns:a16="http://schemas.microsoft.com/office/drawing/2014/main" id="{CA3951CA-555E-1979-0FE5-073610CD1F3B}"/>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11109" y="838200"/>
            <a:ext cx="5046985" cy="5203078"/>
          </a:xfrm>
          <a:prstGeom prst="rect">
            <a:avLst/>
          </a:prstGeom>
          <a:ln>
            <a:solidFill>
              <a:schemeClr val="tx1"/>
            </a:solidFill>
          </a:ln>
        </p:spPr>
      </p:pic>
      <p:pic>
        <p:nvPicPr>
          <p:cNvPr id="3" name="Audio Recording Feb 21, 2024 at 3:11:10 PM">
            <a:hlinkClick r:id="" action="ppaction://media"/>
            <a:extLst>
              <a:ext uri="{FF2B5EF4-FFF2-40B4-BE49-F238E27FC236}">
                <a16:creationId xmlns:a16="http://schemas.microsoft.com/office/drawing/2014/main" id="{B283BD55-30F4-14EE-463C-C467D1265F2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9200" y="5915702"/>
            <a:ext cx="812800" cy="812800"/>
          </a:xfrm>
          <a:prstGeom prst="rect">
            <a:avLst/>
          </a:prstGeom>
        </p:spPr>
      </p:pic>
    </p:spTree>
    <p:extLst>
      <p:ext uri="{BB962C8B-B14F-4D97-AF65-F5344CB8AC3E}">
        <p14:creationId xmlns:p14="http://schemas.microsoft.com/office/powerpoint/2010/main" val="93169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A99DC40-3BC6-4459-BFDB-2DE74650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B5E5B-29EB-0120-55BC-5FA9B481F621}"/>
              </a:ext>
            </a:extLst>
          </p:cNvPr>
          <p:cNvSpPr>
            <a:spLocks noGrp="1"/>
          </p:cNvSpPr>
          <p:nvPr>
            <p:ph type="title"/>
          </p:nvPr>
        </p:nvSpPr>
        <p:spPr>
          <a:xfrm>
            <a:off x="701144" y="2338673"/>
            <a:ext cx="3636915" cy="2180651"/>
          </a:xfrm>
        </p:spPr>
        <p:txBody>
          <a:bodyPr anchor="b">
            <a:normAutofit/>
          </a:bodyPr>
          <a:lstStyle/>
          <a:p>
            <a:pPr algn="ctr"/>
            <a:r>
              <a:rPr lang="en-US" dirty="0">
                <a:latin typeface="Times New Roman" panose="02020603050405020304" pitchFamily="18" charset="0"/>
                <a:cs typeface="Times New Roman" panose="02020603050405020304" pitchFamily="18" charset="0"/>
              </a:rPr>
              <a:t>Close Drawers with Palm of Hand</a:t>
            </a:r>
          </a:p>
        </p:txBody>
      </p:sp>
      <p:cxnSp>
        <p:nvCxnSpPr>
          <p:cNvPr id="16" name="Straight Connector 15">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9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hand on a drawer&#10;&#10;Description automatically generated">
            <a:extLst>
              <a:ext uri="{FF2B5EF4-FFF2-40B4-BE49-F238E27FC236}">
                <a16:creationId xmlns:a16="http://schemas.microsoft.com/office/drawing/2014/main" id="{97159104-AFFC-3826-0C4C-0D2358BF1E2B}"/>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966997" y="1621327"/>
            <a:ext cx="5297210" cy="3615345"/>
          </a:xfrm>
          <a:prstGeom prst="rect">
            <a:avLst/>
          </a:prstGeom>
          <a:ln>
            <a:solidFill>
              <a:schemeClr val="tx1"/>
            </a:solidFill>
          </a:ln>
        </p:spPr>
      </p:pic>
      <p:pic>
        <p:nvPicPr>
          <p:cNvPr id="3" name="Audio Recording Feb 21, 2024 at 3:11:29 PM">
            <a:hlinkClick r:id="" action="ppaction://media"/>
            <a:extLst>
              <a:ext uri="{FF2B5EF4-FFF2-40B4-BE49-F238E27FC236}">
                <a16:creationId xmlns:a16="http://schemas.microsoft.com/office/drawing/2014/main" id="{0962CDEB-63E5-2F8A-2222-83B7C59AE4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3239" y="6041449"/>
            <a:ext cx="812800" cy="812800"/>
          </a:xfrm>
          <a:prstGeom prst="rect">
            <a:avLst/>
          </a:prstGeom>
        </p:spPr>
      </p:pic>
    </p:spTree>
    <p:extLst>
      <p:ext uri="{BB962C8B-B14F-4D97-AF65-F5344CB8AC3E}">
        <p14:creationId xmlns:p14="http://schemas.microsoft.com/office/powerpoint/2010/main" val="39602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6458236-7C88-4EAF-9AB5-206509D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44E5B-C33B-9DDF-2E67-1870F5739AF7}"/>
              </a:ext>
            </a:extLst>
          </p:cNvPr>
          <p:cNvSpPr>
            <a:spLocks noGrp="1"/>
          </p:cNvSpPr>
          <p:nvPr>
            <p:ph type="title"/>
          </p:nvPr>
        </p:nvSpPr>
        <p:spPr>
          <a:xfrm>
            <a:off x="6979921" y="1412240"/>
            <a:ext cx="4043680" cy="3291839"/>
          </a:xfrm>
        </p:spPr>
        <p:txBody>
          <a:bodyPr vert="horz" lIns="91440" tIns="45720" rIns="91440" bIns="45720" rtlCol="0" anchor="b">
            <a:normAutofit/>
          </a:bodyPr>
          <a:lstStyle/>
          <a:p>
            <a:r>
              <a:rPr lang="en-US" dirty="0">
                <a:latin typeface="Times New Roman" panose="02020603050405020304" pitchFamily="18" charset="0"/>
                <a:cs typeface="Times New Roman" panose="02020603050405020304" pitchFamily="18" charset="0"/>
              </a:rPr>
              <a:t>Turning On/Off Winged Faucets</a:t>
            </a:r>
          </a:p>
        </p:txBody>
      </p:sp>
      <p:pic>
        <p:nvPicPr>
          <p:cNvPr id="4" name="Content Placeholder 3" descr="A person's hand holding a black pipe&#10;&#10;Description automatically generated">
            <a:extLst>
              <a:ext uri="{FF2B5EF4-FFF2-40B4-BE49-F238E27FC236}">
                <a16:creationId xmlns:a16="http://schemas.microsoft.com/office/drawing/2014/main" id="{ABF00A00-F33E-6F20-476A-C7C6A6D8F3E7}"/>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38200" y="1316323"/>
            <a:ext cx="5392803" cy="4246832"/>
          </a:xfrm>
          <a:prstGeom prst="rect">
            <a:avLst/>
          </a:prstGeom>
          <a:ln>
            <a:solidFill>
              <a:schemeClr val="tx1"/>
            </a:solidFill>
          </a:ln>
        </p:spPr>
      </p:pic>
      <p:pic>
        <p:nvPicPr>
          <p:cNvPr id="3" name="Audio Recording Feb 21, 2024 at 3:12:20 PM">
            <a:hlinkClick r:id="" action="ppaction://media"/>
            <a:extLst>
              <a:ext uri="{FF2B5EF4-FFF2-40B4-BE49-F238E27FC236}">
                <a16:creationId xmlns:a16="http://schemas.microsoft.com/office/drawing/2014/main" id="{3074BB75-09D1-0ABA-3DC1-8DABD2C02CD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9200" y="6045200"/>
            <a:ext cx="812800" cy="812800"/>
          </a:xfrm>
          <a:prstGeom prst="rect">
            <a:avLst/>
          </a:prstGeom>
        </p:spPr>
      </p:pic>
    </p:spTree>
    <p:extLst>
      <p:ext uri="{BB962C8B-B14F-4D97-AF65-F5344CB8AC3E}">
        <p14:creationId xmlns:p14="http://schemas.microsoft.com/office/powerpoint/2010/main" val="84310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AF4DD-820B-C6F1-B7E3-509699865AD4}"/>
              </a:ext>
            </a:extLst>
          </p:cNvPr>
          <p:cNvSpPr>
            <a:spLocks noGrp="1"/>
          </p:cNvSpPr>
          <p:nvPr>
            <p:ph type="title"/>
          </p:nvPr>
        </p:nvSpPr>
        <p:spPr>
          <a:xfrm>
            <a:off x="698739" y="1242061"/>
            <a:ext cx="3680458" cy="2613660"/>
          </a:xfrm>
        </p:spPr>
        <p:txBody>
          <a:bodyPr vert="horz" lIns="91440" tIns="45720" rIns="91440" bIns="45720" rtlCol="0" anchor="b">
            <a:normAutofit/>
          </a:bodyPr>
          <a:lstStyle/>
          <a:p>
            <a:pPr algn="ctr"/>
            <a:r>
              <a:rPr lang="en-US" sz="3600" dirty="0">
                <a:latin typeface="Times New Roman" panose="02020603050405020304" pitchFamily="18" charset="0"/>
                <a:cs typeface="Times New Roman" panose="02020603050405020304" pitchFamily="18" charset="0"/>
              </a:rPr>
              <a:t>Holding a Purse</a:t>
            </a:r>
          </a:p>
        </p:txBody>
      </p:sp>
      <p:cxnSp>
        <p:nvCxnSpPr>
          <p:cNvPr id="26" name="Straight Connector 25">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person holding a bag&#10;&#10;Description automatically generated">
            <a:extLst>
              <a:ext uri="{FF2B5EF4-FFF2-40B4-BE49-F238E27FC236}">
                <a16:creationId xmlns:a16="http://schemas.microsoft.com/office/drawing/2014/main" id="{70DBC9A3-7ED6-6D84-1264-714D916E7CA5}"/>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6476963" y="838200"/>
            <a:ext cx="4235957" cy="5181600"/>
          </a:xfrm>
          <a:prstGeom prst="rect">
            <a:avLst/>
          </a:prstGeom>
          <a:ln>
            <a:solidFill>
              <a:schemeClr val="tx1"/>
            </a:solidFill>
          </a:ln>
        </p:spPr>
      </p:pic>
      <p:pic>
        <p:nvPicPr>
          <p:cNvPr id="3" name="Audio Recording Feb 21, 2024 at 3:12:52 PM">
            <a:hlinkClick r:id="" action="ppaction://media"/>
            <a:extLst>
              <a:ext uri="{FF2B5EF4-FFF2-40B4-BE49-F238E27FC236}">
                <a16:creationId xmlns:a16="http://schemas.microsoft.com/office/drawing/2014/main" id="{5CB3E4EF-3700-B77F-F33E-9AEA8D1623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4964" y="6001062"/>
            <a:ext cx="812800" cy="812800"/>
          </a:xfrm>
          <a:prstGeom prst="rect">
            <a:avLst/>
          </a:prstGeom>
        </p:spPr>
      </p:pic>
    </p:spTree>
    <p:extLst>
      <p:ext uri="{BB962C8B-B14F-4D97-AF65-F5344CB8AC3E}">
        <p14:creationId xmlns:p14="http://schemas.microsoft.com/office/powerpoint/2010/main" val="357548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E8C46-0289-523B-62B9-903CFC7DBA2A}"/>
              </a:ext>
            </a:extLst>
          </p:cNvPr>
          <p:cNvSpPr>
            <a:spLocks noGrp="1"/>
          </p:cNvSpPr>
          <p:nvPr>
            <p:ph type="title"/>
          </p:nvPr>
        </p:nvSpPr>
        <p:spPr>
          <a:xfrm>
            <a:off x="698739" y="1242061"/>
            <a:ext cx="3680458" cy="2613660"/>
          </a:xfrm>
        </p:spPr>
        <p:txBody>
          <a:bodyPr vert="horz" lIns="91440" tIns="45720" rIns="91440" bIns="45720" rtlCol="0" anchor="b">
            <a:normAutofit/>
          </a:bodyPr>
          <a:lstStyle/>
          <a:p>
            <a:pPr algn="ctr"/>
            <a:r>
              <a:rPr lang="en-US" sz="3600" dirty="0">
                <a:latin typeface="Times New Roman" panose="02020603050405020304" pitchFamily="18" charset="0"/>
                <a:cs typeface="Times New Roman" panose="02020603050405020304" pitchFamily="18" charset="0"/>
              </a:rPr>
              <a:t>Carrying a Briefcase</a:t>
            </a:r>
          </a:p>
        </p:txBody>
      </p:sp>
      <p:cxnSp>
        <p:nvCxnSpPr>
          <p:cNvPr id="13" name="Straight Connector 12">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person holding a black bag&#10;&#10;Description automatically generated">
            <a:extLst>
              <a:ext uri="{FF2B5EF4-FFF2-40B4-BE49-F238E27FC236}">
                <a16:creationId xmlns:a16="http://schemas.microsoft.com/office/drawing/2014/main" id="{66BD7486-5CCC-238C-F770-2A7BB015A740}"/>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6140159" y="838200"/>
            <a:ext cx="4909565" cy="5181600"/>
          </a:xfrm>
          <a:prstGeom prst="rect">
            <a:avLst/>
          </a:prstGeom>
          <a:ln>
            <a:solidFill>
              <a:schemeClr val="tx1"/>
            </a:solidFill>
          </a:ln>
        </p:spPr>
      </p:pic>
      <p:pic>
        <p:nvPicPr>
          <p:cNvPr id="3" name="Audio Recording Feb 21, 2024 at 3:13:26 PM">
            <a:hlinkClick r:id="" action="ppaction://media"/>
            <a:extLst>
              <a:ext uri="{FF2B5EF4-FFF2-40B4-BE49-F238E27FC236}">
                <a16:creationId xmlns:a16="http://schemas.microsoft.com/office/drawing/2014/main" id="{EF0E21DB-CB1E-962E-E6D6-7EAE62C149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019800"/>
            <a:ext cx="812800" cy="812800"/>
          </a:xfrm>
          <a:prstGeom prst="rect">
            <a:avLst/>
          </a:prstGeom>
        </p:spPr>
      </p:pic>
    </p:spTree>
    <p:extLst>
      <p:ext uri="{BB962C8B-B14F-4D97-AF65-F5344CB8AC3E}">
        <p14:creationId xmlns:p14="http://schemas.microsoft.com/office/powerpoint/2010/main" val="351377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2418C814-BD12-428C-ACCD-665925F95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13189-4EF7-87B6-F369-F44D75E6CC67}"/>
              </a:ext>
            </a:extLst>
          </p:cNvPr>
          <p:cNvSpPr>
            <a:spLocks noGrp="1"/>
          </p:cNvSpPr>
          <p:nvPr>
            <p:ph type="title"/>
          </p:nvPr>
        </p:nvSpPr>
        <p:spPr>
          <a:xfrm>
            <a:off x="6120643" y="2580369"/>
            <a:ext cx="5011201" cy="1697262"/>
          </a:xfrm>
        </p:spPr>
        <p:txBody>
          <a:bodyPr vert="horz" lIns="91440" tIns="45720" rIns="91440" bIns="45720" rtlCol="0" anchor="b">
            <a:normAutofit/>
          </a:bodyPr>
          <a:lstStyle/>
          <a:p>
            <a:pPr algn="ctr"/>
            <a:r>
              <a:rPr lang="en-US" sz="5400" dirty="0">
                <a:latin typeface="Times New Roman" panose="02020603050405020304" pitchFamily="18" charset="0"/>
                <a:cs typeface="Times New Roman" panose="02020603050405020304" pitchFamily="18" charset="0"/>
              </a:rPr>
              <a:t>Getting Up </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From a Chair</a:t>
            </a:r>
          </a:p>
        </p:txBody>
      </p:sp>
      <p:pic>
        <p:nvPicPr>
          <p:cNvPr id="4" name="Content Placeholder 3" descr="A hand on a green chair&#10;&#10;Description automatically generated">
            <a:extLst>
              <a:ext uri="{FF2B5EF4-FFF2-40B4-BE49-F238E27FC236}">
                <a16:creationId xmlns:a16="http://schemas.microsoft.com/office/drawing/2014/main" id="{12AA6251-6E35-ABDD-8077-1E86BFCEFFA5}"/>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38201" y="1022789"/>
            <a:ext cx="3356664" cy="4812422"/>
          </a:xfrm>
          <a:prstGeom prst="rect">
            <a:avLst/>
          </a:prstGeom>
          <a:ln>
            <a:solidFill>
              <a:schemeClr val="tx1"/>
            </a:solidFill>
          </a:ln>
        </p:spPr>
      </p:pic>
      <p:cxnSp>
        <p:nvCxnSpPr>
          <p:cNvPr id="13" name="Straight Connector 12">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Audio Recording Feb 21, 2024 at 3:13:56 PM">
            <a:hlinkClick r:id="" action="ppaction://media"/>
            <a:extLst>
              <a:ext uri="{FF2B5EF4-FFF2-40B4-BE49-F238E27FC236}">
                <a16:creationId xmlns:a16="http://schemas.microsoft.com/office/drawing/2014/main" id="{4D84D42F-2EDC-FEBC-2FF4-67C5B73CCA0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4203" y="6009370"/>
            <a:ext cx="812800" cy="812800"/>
          </a:xfrm>
          <a:prstGeom prst="rect">
            <a:avLst/>
          </a:prstGeom>
        </p:spPr>
      </p:pic>
    </p:spTree>
    <p:extLst>
      <p:ext uri="{BB962C8B-B14F-4D97-AF65-F5344CB8AC3E}">
        <p14:creationId xmlns:p14="http://schemas.microsoft.com/office/powerpoint/2010/main" val="29353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5869C-A5C4-E616-E3F2-35BC6F5DFC96}"/>
              </a:ext>
            </a:extLst>
          </p:cNvPr>
          <p:cNvSpPr>
            <a:spLocks noGrp="1"/>
          </p:cNvSpPr>
          <p:nvPr>
            <p:ph type="title"/>
          </p:nvPr>
        </p:nvSpPr>
        <p:spPr>
          <a:xfrm>
            <a:off x="698739" y="1242061"/>
            <a:ext cx="3680458" cy="2613660"/>
          </a:xfrm>
        </p:spPr>
        <p:txBody>
          <a:bodyPr vert="horz" lIns="91440" tIns="45720" rIns="91440" bIns="45720" rtlCol="0" anchor="b">
            <a:normAutofit/>
          </a:bodyPr>
          <a:lstStyle/>
          <a:p>
            <a:pPr algn="ctr"/>
            <a:r>
              <a:rPr lang="en-US" sz="3600" dirty="0">
                <a:latin typeface="Times New Roman" panose="02020603050405020304" pitchFamily="18" charset="0"/>
                <a:cs typeface="Times New Roman" panose="02020603050405020304" pitchFamily="18" charset="0"/>
              </a:rPr>
              <a:t>Light-Switch</a:t>
            </a:r>
          </a:p>
        </p:txBody>
      </p:sp>
      <p:cxnSp>
        <p:nvCxnSpPr>
          <p:cNvPr id="13" name="Straight Connector 12">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hand on a light switch&#10;&#10;Description automatically generated">
            <a:extLst>
              <a:ext uri="{FF2B5EF4-FFF2-40B4-BE49-F238E27FC236}">
                <a16:creationId xmlns:a16="http://schemas.microsoft.com/office/drawing/2014/main" id="{A57A1D49-F48C-C81D-EBB9-9999ADFE999D}"/>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6464010" y="838200"/>
            <a:ext cx="4261864" cy="5181600"/>
          </a:xfrm>
          <a:prstGeom prst="rect">
            <a:avLst/>
          </a:prstGeom>
          <a:ln>
            <a:solidFill>
              <a:schemeClr val="tx1"/>
            </a:solidFill>
          </a:ln>
        </p:spPr>
      </p:pic>
      <p:pic>
        <p:nvPicPr>
          <p:cNvPr id="3" name="Audio Recording Feb 21, 2024 at 3:14:39 PM">
            <a:hlinkClick r:id="" action="ppaction://media"/>
            <a:extLst>
              <a:ext uri="{FF2B5EF4-FFF2-40B4-BE49-F238E27FC236}">
                <a16:creationId xmlns:a16="http://schemas.microsoft.com/office/drawing/2014/main" id="{00918811-DD90-0196-7A68-473FC50707E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076949"/>
            <a:ext cx="812800" cy="812800"/>
          </a:xfrm>
          <a:prstGeom prst="rect">
            <a:avLst/>
          </a:prstGeom>
        </p:spPr>
      </p:pic>
    </p:spTree>
    <p:extLst>
      <p:ext uri="{BB962C8B-B14F-4D97-AF65-F5344CB8AC3E}">
        <p14:creationId xmlns:p14="http://schemas.microsoft.com/office/powerpoint/2010/main" val="72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6458236-7C88-4EAF-9AB5-206509D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B5395-01A5-B2C1-43C4-92F31F2C8EC0}"/>
              </a:ext>
            </a:extLst>
          </p:cNvPr>
          <p:cNvSpPr>
            <a:spLocks noGrp="1"/>
          </p:cNvSpPr>
          <p:nvPr>
            <p:ph type="title"/>
          </p:nvPr>
        </p:nvSpPr>
        <p:spPr>
          <a:xfrm>
            <a:off x="6979921" y="3429000"/>
            <a:ext cx="4043680" cy="1275079"/>
          </a:xfrm>
        </p:spPr>
        <p:txBody>
          <a:bodyPr vert="horz" lIns="91440" tIns="45720" rIns="91440" bIns="45720" rtlCol="0" anchor="b">
            <a:normAutofit/>
          </a:bodyPr>
          <a:lstStyle/>
          <a:p>
            <a:r>
              <a:rPr lang="en-US" dirty="0">
                <a:latin typeface="Times New Roman" panose="02020603050405020304" pitchFamily="18" charset="0"/>
                <a:cs typeface="Times New Roman" panose="02020603050405020304" pitchFamily="18" charset="0"/>
              </a:rPr>
              <a:t>Brushing Teeth </a:t>
            </a:r>
          </a:p>
        </p:txBody>
      </p:sp>
      <p:pic>
        <p:nvPicPr>
          <p:cNvPr id="4" name="Content Placeholder 3" descr="A hand holding a toothbrush&#10;&#10;Description automatically generated">
            <a:extLst>
              <a:ext uri="{FF2B5EF4-FFF2-40B4-BE49-F238E27FC236}">
                <a16:creationId xmlns:a16="http://schemas.microsoft.com/office/drawing/2014/main" id="{4345FDCA-4E83-B302-C368-7C28907D49F7}"/>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63140" y="838200"/>
            <a:ext cx="4942923" cy="5203078"/>
          </a:xfrm>
          <a:prstGeom prst="rect">
            <a:avLst/>
          </a:prstGeom>
          <a:ln>
            <a:solidFill>
              <a:schemeClr val="tx1"/>
            </a:solidFill>
          </a:ln>
        </p:spPr>
      </p:pic>
      <p:pic>
        <p:nvPicPr>
          <p:cNvPr id="3" name="Audio Recording Feb 21, 2024 at 3:15:14 PM">
            <a:hlinkClick r:id="" action="ppaction://media"/>
            <a:extLst>
              <a:ext uri="{FF2B5EF4-FFF2-40B4-BE49-F238E27FC236}">
                <a16:creationId xmlns:a16="http://schemas.microsoft.com/office/drawing/2014/main" id="{454F24C1-3BD8-A2E5-F506-74C1B27A103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9200" y="6037530"/>
            <a:ext cx="812800" cy="812800"/>
          </a:xfrm>
          <a:prstGeom prst="rect">
            <a:avLst/>
          </a:prstGeom>
        </p:spPr>
      </p:pic>
    </p:spTree>
    <p:extLst>
      <p:ext uri="{BB962C8B-B14F-4D97-AF65-F5344CB8AC3E}">
        <p14:creationId xmlns:p14="http://schemas.microsoft.com/office/powerpoint/2010/main" val="274383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854FB4-497A-4904-92CC-4C2786A1E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56EBC-0C15-DF71-FDCC-5E39BAD3E25B}"/>
              </a:ext>
            </a:extLst>
          </p:cNvPr>
          <p:cNvSpPr>
            <a:spLocks noGrp="1"/>
          </p:cNvSpPr>
          <p:nvPr>
            <p:ph type="title"/>
          </p:nvPr>
        </p:nvSpPr>
        <p:spPr>
          <a:xfrm>
            <a:off x="1825673" y="3004686"/>
            <a:ext cx="3495198" cy="848628"/>
          </a:xfrm>
        </p:spPr>
        <p:txBody>
          <a:bodyPr>
            <a:normAutofit/>
          </a:bodyPr>
          <a:lstStyle/>
          <a:p>
            <a:r>
              <a:rPr lang="en-US" dirty="0">
                <a:latin typeface="Times New Roman" panose="02020603050405020304" pitchFamily="18" charset="0"/>
                <a:cs typeface="Times New Roman" panose="02020603050405020304" pitchFamily="18" charset="0"/>
              </a:rPr>
              <a:t>Brushing Hair</a:t>
            </a:r>
          </a:p>
        </p:txBody>
      </p:sp>
      <p:cxnSp>
        <p:nvCxnSpPr>
          <p:cNvPr id="11" name="Straight Connector 10">
            <a:extLst>
              <a:ext uri="{FF2B5EF4-FFF2-40B4-BE49-F238E27FC236}">
                <a16:creationId xmlns:a16="http://schemas.microsoft.com/office/drawing/2014/main" id="{BF883E84-3640-43A5-9526-442521C03A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654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hand holding a pink hair brush&#10;&#10;Description automatically generated">
            <a:extLst>
              <a:ext uri="{FF2B5EF4-FFF2-40B4-BE49-F238E27FC236}">
                <a16:creationId xmlns:a16="http://schemas.microsoft.com/office/drawing/2014/main" id="{54A40725-B1B1-D31C-8977-0B6B94E5EBA8}"/>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021633" y="1326686"/>
            <a:ext cx="3332167" cy="4204628"/>
          </a:xfrm>
          <a:prstGeom prst="rect">
            <a:avLst/>
          </a:prstGeom>
          <a:ln>
            <a:solidFill>
              <a:schemeClr val="tx1"/>
            </a:solidFill>
          </a:ln>
        </p:spPr>
      </p:pic>
      <p:pic>
        <p:nvPicPr>
          <p:cNvPr id="3" name="Audio Recording Feb 21, 2024 at 3:16:04 PM">
            <a:hlinkClick r:id="" action="ppaction://media"/>
            <a:extLst>
              <a:ext uri="{FF2B5EF4-FFF2-40B4-BE49-F238E27FC236}">
                <a16:creationId xmlns:a16="http://schemas.microsoft.com/office/drawing/2014/main" id="{257C9414-712D-E6A0-6BAD-D78F91920E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101413"/>
            <a:ext cx="812800" cy="812800"/>
          </a:xfrm>
          <a:prstGeom prst="rect">
            <a:avLst/>
          </a:prstGeom>
        </p:spPr>
      </p:pic>
    </p:spTree>
    <p:extLst>
      <p:ext uri="{BB962C8B-B14F-4D97-AF65-F5344CB8AC3E}">
        <p14:creationId xmlns:p14="http://schemas.microsoft.com/office/powerpoint/2010/main" val="21849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5483C-3AE8-207F-AA2D-CE71D3EFFBA9}"/>
              </a:ext>
            </a:extLst>
          </p:cNvPr>
          <p:cNvSpPr>
            <a:spLocks noGrp="1"/>
          </p:cNvSpPr>
          <p:nvPr>
            <p:ph type="title"/>
          </p:nvPr>
        </p:nvSpPr>
        <p:spPr>
          <a:xfrm>
            <a:off x="698739" y="1242061"/>
            <a:ext cx="3680458" cy="2613660"/>
          </a:xfrm>
        </p:spPr>
        <p:txBody>
          <a:bodyPr vert="horz" lIns="91440" tIns="45720" rIns="91440" bIns="45720" rtlCol="0" anchor="b">
            <a:normAutofit/>
          </a:bodyPr>
          <a:lstStyle/>
          <a:p>
            <a:pPr algn="ctr"/>
            <a:r>
              <a:rPr lang="en-US" sz="3600" dirty="0">
                <a:latin typeface="Times New Roman" panose="02020603050405020304" pitchFamily="18" charset="0"/>
                <a:cs typeface="Times New Roman" panose="02020603050405020304" pitchFamily="18" charset="0"/>
              </a:rPr>
              <a:t>Using a Razor</a:t>
            </a:r>
          </a:p>
        </p:txBody>
      </p:sp>
      <p:cxnSp>
        <p:nvCxnSpPr>
          <p:cNvPr id="13" name="Straight Connector 12">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hand holding a pink razor&#10;&#10;Description automatically generated">
            <a:extLst>
              <a:ext uri="{FF2B5EF4-FFF2-40B4-BE49-F238E27FC236}">
                <a16:creationId xmlns:a16="http://schemas.microsoft.com/office/drawing/2014/main" id="{9929923B-DC14-F55A-0236-3620B424E8A4}"/>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6645366" y="838200"/>
            <a:ext cx="3899152" cy="5181600"/>
          </a:xfrm>
          <a:prstGeom prst="rect">
            <a:avLst/>
          </a:prstGeom>
          <a:ln>
            <a:solidFill>
              <a:schemeClr val="tx1"/>
            </a:solidFill>
          </a:ln>
        </p:spPr>
      </p:pic>
      <p:pic>
        <p:nvPicPr>
          <p:cNvPr id="5" name="Audio Recording Feb 21, 2024 at 3:16:59 PM">
            <a:hlinkClick r:id="" action="ppaction://media"/>
            <a:extLst>
              <a:ext uri="{FF2B5EF4-FFF2-40B4-BE49-F238E27FC236}">
                <a16:creationId xmlns:a16="http://schemas.microsoft.com/office/drawing/2014/main" id="{D89784D5-3D5D-7102-EE89-5BF6351F19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076949"/>
            <a:ext cx="812800" cy="812800"/>
          </a:xfrm>
          <a:prstGeom prst="rect">
            <a:avLst/>
          </a:prstGeom>
        </p:spPr>
      </p:pic>
    </p:spTree>
    <p:extLst>
      <p:ext uri="{BB962C8B-B14F-4D97-AF65-F5344CB8AC3E}">
        <p14:creationId xmlns:p14="http://schemas.microsoft.com/office/powerpoint/2010/main" val="28972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B7CDD370-7658-4BC6-8CD3-B51A7121A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20F09-A943-5705-469C-4AA0875723C2}"/>
              </a:ext>
            </a:extLst>
          </p:cNvPr>
          <p:cNvSpPr>
            <a:spLocks noGrp="1"/>
          </p:cNvSpPr>
          <p:nvPr>
            <p:ph type="title"/>
          </p:nvPr>
        </p:nvSpPr>
        <p:spPr>
          <a:xfrm>
            <a:off x="7830144" y="1242061"/>
            <a:ext cx="3680458" cy="2613660"/>
          </a:xfrm>
        </p:spPr>
        <p:txBody>
          <a:bodyPr vert="horz" lIns="91440" tIns="45720" rIns="91440" bIns="45720" rtlCol="0" anchor="b">
            <a:normAutofit/>
          </a:bodyPr>
          <a:lstStyle/>
          <a:p>
            <a:pPr algn="ctr"/>
            <a:r>
              <a:rPr lang="en-US" sz="3600" dirty="0">
                <a:latin typeface="Times New Roman" panose="02020603050405020304" pitchFamily="18" charset="0"/>
                <a:cs typeface="Times New Roman" panose="02020603050405020304" pitchFamily="18" charset="0"/>
              </a:rPr>
              <a:t>Sliding Items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Off a Shelf</a:t>
            </a:r>
          </a:p>
        </p:txBody>
      </p:sp>
      <p:pic>
        <p:nvPicPr>
          <p:cNvPr id="4" name="Content Placeholder 3" descr="A person's hand reaching for a glass jar on a shelf&#10;&#10;Description automatically generated">
            <a:extLst>
              <a:ext uri="{FF2B5EF4-FFF2-40B4-BE49-F238E27FC236}">
                <a16:creationId xmlns:a16="http://schemas.microsoft.com/office/drawing/2014/main" id="{C7D7178E-3915-3746-975D-3784854838E9}"/>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38201" y="1175853"/>
            <a:ext cx="5478780" cy="4506294"/>
          </a:xfrm>
          <a:prstGeom prst="rect">
            <a:avLst/>
          </a:prstGeom>
          <a:ln>
            <a:solidFill>
              <a:schemeClr val="tx1"/>
            </a:solidFill>
          </a:ln>
        </p:spPr>
      </p:pic>
      <p:cxnSp>
        <p:nvCxnSpPr>
          <p:cNvPr id="13" name="Straight Connector 12">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874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Audio Recording Feb 21, 2024 at 3:05:46 PM">
            <a:hlinkClick r:id="" action="ppaction://media"/>
            <a:extLst>
              <a:ext uri="{FF2B5EF4-FFF2-40B4-BE49-F238E27FC236}">
                <a16:creationId xmlns:a16="http://schemas.microsoft.com/office/drawing/2014/main" id="{B641AA30-36E7-9740-61B3-3294E0D90E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13499" y="6024880"/>
            <a:ext cx="812800" cy="812800"/>
          </a:xfrm>
          <a:prstGeom prst="rect">
            <a:avLst/>
          </a:prstGeom>
        </p:spPr>
      </p:pic>
    </p:spTree>
    <p:extLst>
      <p:ext uri="{BB962C8B-B14F-4D97-AF65-F5344CB8AC3E}">
        <p14:creationId xmlns:p14="http://schemas.microsoft.com/office/powerpoint/2010/main" val="58290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A2F9BCD8-9363-4A34-A2DF-90DB16586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B6E79-A88E-11D5-3602-BF05BEB2D04F}"/>
              </a:ext>
            </a:extLst>
          </p:cNvPr>
          <p:cNvSpPr>
            <a:spLocks noGrp="1"/>
          </p:cNvSpPr>
          <p:nvPr>
            <p:ph type="title"/>
          </p:nvPr>
        </p:nvSpPr>
        <p:spPr>
          <a:xfrm>
            <a:off x="1251083" y="4587372"/>
            <a:ext cx="9689834" cy="1198359"/>
          </a:xfrm>
        </p:spPr>
        <p:txBody>
          <a:bodyPr vert="horz" lIns="91440" tIns="45720" rIns="91440" bIns="45720" rtlCol="0" anchor="b">
            <a:normAutofit/>
          </a:bodyPr>
          <a:lstStyle/>
          <a:p>
            <a:pPr algn="ctr"/>
            <a:r>
              <a:rPr lang="en-US" dirty="0">
                <a:latin typeface="Times New Roman" panose="02020603050405020304" pitchFamily="18" charset="0"/>
                <a:cs typeface="Times New Roman" panose="02020603050405020304" pitchFamily="18" charset="0"/>
              </a:rPr>
              <a:t>Holding a Phone/Tablet</a:t>
            </a:r>
          </a:p>
        </p:txBody>
      </p:sp>
      <p:pic>
        <p:nvPicPr>
          <p:cNvPr id="4" name="Content Placeholder 3" descr="A cell phone on a charging device&#10;&#10;Description automatically generated">
            <a:extLst>
              <a:ext uri="{FF2B5EF4-FFF2-40B4-BE49-F238E27FC236}">
                <a16:creationId xmlns:a16="http://schemas.microsoft.com/office/drawing/2014/main" id="{A5E6562F-922F-5CC2-9509-C0083E804931}"/>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373007" y="838200"/>
            <a:ext cx="1735101" cy="2865103"/>
          </a:xfrm>
          <a:prstGeom prst="rect">
            <a:avLst/>
          </a:prstGeom>
          <a:ln>
            <a:solidFill>
              <a:schemeClr val="tx1"/>
            </a:solidFill>
          </a:ln>
        </p:spPr>
      </p:pic>
      <p:pic>
        <p:nvPicPr>
          <p:cNvPr id="6" name="Picture 5" descr="A hand holding a phone&#10;&#10;Description automatically generated">
            <a:extLst>
              <a:ext uri="{FF2B5EF4-FFF2-40B4-BE49-F238E27FC236}">
                <a16:creationId xmlns:a16="http://schemas.microsoft.com/office/drawing/2014/main" id="{946267BE-965D-7E76-A6D7-D8FEA511F089}"/>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806648" y="838200"/>
            <a:ext cx="2583290" cy="2865103"/>
          </a:xfrm>
          <a:prstGeom prst="rect">
            <a:avLst/>
          </a:prstGeom>
          <a:ln>
            <a:solidFill>
              <a:schemeClr val="tx1"/>
            </a:solidFill>
          </a:ln>
        </p:spPr>
      </p:pic>
      <p:pic>
        <p:nvPicPr>
          <p:cNvPr id="7" name="Picture 6" descr="A hand holding a black strap on a tablet&#10;&#10;Description automatically generated">
            <a:extLst>
              <a:ext uri="{FF2B5EF4-FFF2-40B4-BE49-F238E27FC236}">
                <a16:creationId xmlns:a16="http://schemas.microsoft.com/office/drawing/2014/main" id="{220A484F-3CFB-D17E-4E79-E88CCB4EF50F}"/>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8043139" y="838200"/>
            <a:ext cx="2879870" cy="2865103"/>
          </a:xfrm>
          <a:prstGeom prst="rect">
            <a:avLst/>
          </a:prstGeom>
          <a:ln>
            <a:solidFill>
              <a:schemeClr val="tx1"/>
            </a:solidFill>
          </a:ln>
        </p:spPr>
      </p:pic>
      <p:cxnSp>
        <p:nvCxnSpPr>
          <p:cNvPr id="16" name="Straight Connector 15">
            <a:extLst>
              <a:ext uri="{FF2B5EF4-FFF2-40B4-BE49-F238E27FC236}">
                <a16:creationId xmlns:a16="http://schemas.microsoft.com/office/drawing/2014/main" id="{351D3B3A-6234-4D78-A010-C0ADEF12B3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Audio Recording Feb 21, 2024 at 3:18:04 PM">
            <a:hlinkClick r:id="" action="ppaction://media"/>
            <a:extLst>
              <a:ext uri="{FF2B5EF4-FFF2-40B4-BE49-F238E27FC236}">
                <a16:creationId xmlns:a16="http://schemas.microsoft.com/office/drawing/2014/main" id="{94B4478D-9ED8-A44E-7CF8-29FF73CA8CB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0" y="6057899"/>
            <a:ext cx="812800" cy="812800"/>
          </a:xfrm>
          <a:prstGeom prst="rect">
            <a:avLst/>
          </a:prstGeom>
        </p:spPr>
      </p:pic>
    </p:spTree>
    <p:extLst>
      <p:ext uri="{BB962C8B-B14F-4D97-AF65-F5344CB8AC3E}">
        <p14:creationId xmlns:p14="http://schemas.microsoft.com/office/powerpoint/2010/main" val="21055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B7CDD370-7658-4BC6-8CD3-B51A7121A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08ABD-59F2-61E3-4B1E-D61D35A6CFDA}"/>
              </a:ext>
            </a:extLst>
          </p:cNvPr>
          <p:cNvSpPr>
            <a:spLocks noGrp="1"/>
          </p:cNvSpPr>
          <p:nvPr>
            <p:ph type="title"/>
          </p:nvPr>
        </p:nvSpPr>
        <p:spPr>
          <a:xfrm>
            <a:off x="7830144" y="1242061"/>
            <a:ext cx="3680458" cy="2613660"/>
          </a:xfrm>
        </p:spPr>
        <p:txBody>
          <a:bodyPr vert="horz" lIns="91440" tIns="45720" rIns="91440" bIns="45720" rtlCol="0" anchor="b">
            <a:normAutofit/>
          </a:bodyPr>
          <a:lstStyle/>
          <a:p>
            <a:pPr algn="ctr"/>
            <a:r>
              <a:rPr lang="en-US" sz="3600" dirty="0">
                <a:latin typeface="Times New Roman" panose="02020603050405020304" pitchFamily="18" charset="0"/>
                <a:cs typeface="Times New Roman" panose="02020603050405020304" pitchFamily="18" charset="0"/>
              </a:rPr>
              <a:t>Holding a Book</a:t>
            </a:r>
          </a:p>
        </p:txBody>
      </p:sp>
      <p:pic>
        <p:nvPicPr>
          <p:cNvPr id="4" name="image9.png" descr="A book on a stand&#10;&#10;Description automatically generated">
            <a:extLst>
              <a:ext uri="{FF2B5EF4-FFF2-40B4-BE49-F238E27FC236}">
                <a16:creationId xmlns:a16="http://schemas.microsoft.com/office/drawing/2014/main" id="{6B40CE76-A179-424C-99A9-EE8C3A710228}"/>
              </a:ext>
            </a:extLst>
          </p:cNvPr>
          <p:cNvPicPr>
            <a:picLocks noGrp="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78840" y="838200"/>
            <a:ext cx="5397501" cy="5181600"/>
          </a:xfrm>
          <a:prstGeom prst="rect">
            <a:avLst/>
          </a:prstGeom>
          <a:ln>
            <a:solidFill>
              <a:schemeClr val="tx1"/>
            </a:solidFill>
          </a:ln>
        </p:spPr>
      </p:pic>
      <p:cxnSp>
        <p:nvCxnSpPr>
          <p:cNvPr id="13" name="Straight Connector 12">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874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Audio Recording Feb 21, 2024 at 3:18:32 PM">
            <a:hlinkClick r:id="" action="ppaction://media"/>
            <a:extLst>
              <a:ext uri="{FF2B5EF4-FFF2-40B4-BE49-F238E27FC236}">
                <a16:creationId xmlns:a16="http://schemas.microsoft.com/office/drawing/2014/main" id="{33E70CF8-D81D-3C67-31A0-11937D4B381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8124" y="6019800"/>
            <a:ext cx="812800" cy="812800"/>
          </a:xfrm>
          <a:prstGeom prst="rect">
            <a:avLst/>
          </a:prstGeom>
        </p:spPr>
      </p:pic>
    </p:spTree>
    <p:extLst>
      <p:ext uri="{BB962C8B-B14F-4D97-AF65-F5344CB8AC3E}">
        <p14:creationId xmlns:p14="http://schemas.microsoft.com/office/powerpoint/2010/main" val="332870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856A5-C77D-9003-4CB8-925667EE97A7}"/>
              </a:ext>
            </a:extLst>
          </p:cNvPr>
          <p:cNvSpPr>
            <a:spLocks noGrp="1"/>
          </p:cNvSpPr>
          <p:nvPr>
            <p:ph type="title"/>
          </p:nvPr>
        </p:nvSpPr>
        <p:spPr>
          <a:xfrm>
            <a:off x="698739" y="1242061"/>
            <a:ext cx="3680458" cy="2613660"/>
          </a:xfrm>
        </p:spPr>
        <p:txBody>
          <a:bodyPr vert="horz" lIns="91440" tIns="45720" rIns="91440" bIns="45720" rtlCol="0" anchor="b">
            <a:normAutofit/>
          </a:bodyPr>
          <a:lstStyle/>
          <a:p>
            <a:pPr algn="ctr"/>
            <a:r>
              <a:rPr lang="en-US" sz="3600" dirty="0" err="1">
                <a:latin typeface="Times New Roman" panose="02020603050405020304" pitchFamily="18" charset="0"/>
                <a:cs typeface="Times New Roman" panose="02020603050405020304" pitchFamily="18" charset="0"/>
              </a:rPr>
              <a:t>UnBuckle</a:t>
            </a:r>
            <a:r>
              <a:rPr lang="en-US" sz="3600" dirty="0">
                <a:latin typeface="Times New Roman" panose="02020603050405020304" pitchFamily="18" charset="0"/>
                <a:cs typeface="Times New Roman" panose="02020603050405020304" pitchFamily="18" charset="0"/>
              </a:rPr>
              <a:t> Me</a:t>
            </a:r>
          </a:p>
        </p:txBody>
      </p:sp>
      <p:cxnSp>
        <p:nvCxnSpPr>
          <p:cNvPr id="13" name="Straight Connector 12">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 up of a device&#10;&#10;Description automatically generated">
            <a:extLst>
              <a:ext uri="{FF2B5EF4-FFF2-40B4-BE49-F238E27FC236}">
                <a16:creationId xmlns:a16="http://schemas.microsoft.com/office/drawing/2014/main" id="{B893B516-1471-FD29-62A0-8C512BA9F48D}"/>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836085" y="1235709"/>
            <a:ext cx="5517714" cy="4386582"/>
          </a:xfrm>
          <a:prstGeom prst="rect">
            <a:avLst/>
          </a:prstGeom>
          <a:ln>
            <a:solidFill>
              <a:schemeClr val="tx1"/>
            </a:solidFill>
          </a:ln>
        </p:spPr>
      </p:pic>
      <p:pic>
        <p:nvPicPr>
          <p:cNvPr id="3" name="Audio Recording Feb 21, 2024 at 3:19:02 PM">
            <a:hlinkClick r:id="" action="ppaction://media"/>
            <a:extLst>
              <a:ext uri="{FF2B5EF4-FFF2-40B4-BE49-F238E27FC236}">
                <a16:creationId xmlns:a16="http://schemas.microsoft.com/office/drawing/2014/main" id="{ACA92B9B-2085-5ED3-2E44-B58E2668FF9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045200"/>
            <a:ext cx="812800" cy="812800"/>
          </a:xfrm>
          <a:prstGeom prst="rect">
            <a:avLst/>
          </a:prstGeom>
        </p:spPr>
      </p:pic>
    </p:spTree>
    <p:extLst>
      <p:ext uri="{BB962C8B-B14F-4D97-AF65-F5344CB8AC3E}">
        <p14:creationId xmlns:p14="http://schemas.microsoft.com/office/powerpoint/2010/main" val="31917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6458236-7C88-4EAF-9AB5-206509D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88769-BD31-6BEC-FD00-365FA3B8FB36}"/>
              </a:ext>
            </a:extLst>
          </p:cNvPr>
          <p:cNvSpPr>
            <a:spLocks noGrp="1"/>
          </p:cNvSpPr>
          <p:nvPr>
            <p:ph type="title"/>
          </p:nvPr>
        </p:nvSpPr>
        <p:spPr>
          <a:xfrm>
            <a:off x="6789759" y="2802198"/>
            <a:ext cx="4843484" cy="1275079"/>
          </a:xfrm>
        </p:spPr>
        <p:txBody>
          <a:bodyPr vert="horz" lIns="91440" tIns="45720" rIns="91440" bIns="45720" rtlCol="0" anchor="b">
            <a:normAutofit fontScale="90000"/>
          </a:bodyPr>
          <a:lstStyle/>
          <a:p>
            <a:pPr algn="ctr"/>
            <a:r>
              <a:rPr lang="en-US" dirty="0">
                <a:latin typeface="Times New Roman" panose="02020603050405020304" pitchFamily="18" charset="0"/>
                <a:cs typeface="Times New Roman" panose="02020603050405020304" pitchFamily="18" charset="0"/>
              </a:rPr>
              <a:t>Holding Heavier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Jars, Cans, and Pans</a:t>
            </a:r>
          </a:p>
        </p:txBody>
      </p:sp>
      <p:pic>
        <p:nvPicPr>
          <p:cNvPr id="4" name="Content Placeholder 3" descr="A hand holding a pan&#10;&#10;Description automatically generated">
            <a:extLst>
              <a:ext uri="{FF2B5EF4-FFF2-40B4-BE49-F238E27FC236}">
                <a16:creationId xmlns:a16="http://schemas.microsoft.com/office/drawing/2014/main" id="{8C07BA53-3211-539A-0372-B2ADC311DAE7}"/>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38200" y="1228690"/>
            <a:ext cx="5392803" cy="4422097"/>
          </a:xfrm>
          <a:prstGeom prst="rect">
            <a:avLst/>
          </a:prstGeom>
          <a:ln>
            <a:solidFill>
              <a:schemeClr val="tx1"/>
            </a:solidFill>
          </a:ln>
        </p:spPr>
      </p:pic>
      <p:pic>
        <p:nvPicPr>
          <p:cNvPr id="3" name="Audio Recording Feb 21, 2024 at 3:06:27 PM">
            <a:hlinkClick r:id="" action="ppaction://media"/>
            <a:extLst>
              <a:ext uri="{FF2B5EF4-FFF2-40B4-BE49-F238E27FC236}">
                <a16:creationId xmlns:a16="http://schemas.microsoft.com/office/drawing/2014/main" id="{EC5349F2-910A-FAE7-4673-177FB2298A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9200" y="6005286"/>
            <a:ext cx="812800" cy="812800"/>
          </a:xfrm>
          <a:prstGeom prst="rect">
            <a:avLst/>
          </a:prstGeom>
        </p:spPr>
      </p:pic>
    </p:spTree>
    <p:extLst>
      <p:ext uri="{BB962C8B-B14F-4D97-AF65-F5344CB8AC3E}">
        <p14:creationId xmlns:p14="http://schemas.microsoft.com/office/powerpoint/2010/main" val="18049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D7F1C-D3C3-25D8-F421-A24EB3D6FEFC}"/>
              </a:ext>
            </a:extLst>
          </p:cNvPr>
          <p:cNvSpPr>
            <a:spLocks noGrp="1"/>
          </p:cNvSpPr>
          <p:nvPr>
            <p:ph type="title"/>
          </p:nvPr>
        </p:nvSpPr>
        <p:spPr>
          <a:xfrm>
            <a:off x="698739" y="1242061"/>
            <a:ext cx="3680458" cy="2613660"/>
          </a:xfrm>
        </p:spPr>
        <p:txBody>
          <a:bodyPr vert="horz" lIns="91440" tIns="45720" rIns="91440" bIns="45720" rtlCol="0" anchor="b">
            <a:normAutofit/>
          </a:bodyPr>
          <a:lstStyle/>
          <a:p>
            <a:pPr algn="ctr"/>
            <a:r>
              <a:rPr lang="en-US" sz="3600" dirty="0">
                <a:latin typeface="Times New Roman" panose="02020603050405020304" pitchFamily="18" charset="0"/>
                <a:cs typeface="Times New Roman" panose="02020603050405020304" pitchFamily="18" charset="0"/>
              </a:rPr>
              <a:t>Opening a Jar</a:t>
            </a:r>
          </a:p>
        </p:txBody>
      </p:sp>
      <p:cxnSp>
        <p:nvCxnSpPr>
          <p:cNvPr id="29" name="Straight Connector 28">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person holding a jar of red sauce&#10;&#10;Description automatically generated">
            <a:extLst>
              <a:ext uri="{FF2B5EF4-FFF2-40B4-BE49-F238E27FC236}">
                <a16:creationId xmlns:a16="http://schemas.microsoft.com/office/drawing/2014/main" id="{9F261C15-7F26-4361-D445-A844E8885462}"/>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6159590" y="838200"/>
            <a:ext cx="4870703" cy="5181600"/>
          </a:xfrm>
          <a:prstGeom prst="rect">
            <a:avLst/>
          </a:prstGeom>
          <a:ln>
            <a:solidFill>
              <a:schemeClr val="tx1"/>
            </a:solidFill>
          </a:ln>
        </p:spPr>
      </p:pic>
      <p:pic>
        <p:nvPicPr>
          <p:cNvPr id="3" name="Audio Recording Feb 21, 2024 at 3:07:04 PM">
            <a:hlinkClick r:id="" action="ppaction://media"/>
            <a:extLst>
              <a:ext uri="{FF2B5EF4-FFF2-40B4-BE49-F238E27FC236}">
                <a16:creationId xmlns:a16="http://schemas.microsoft.com/office/drawing/2014/main" id="{6B87DA4E-5FD7-98DF-321C-9ECD84A2B63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43" y="6076949"/>
            <a:ext cx="812800" cy="812800"/>
          </a:xfrm>
          <a:prstGeom prst="rect">
            <a:avLst/>
          </a:prstGeom>
        </p:spPr>
      </p:pic>
    </p:spTree>
    <p:extLst>
      <p:ext uri="{BB962C8B-B14F-4D97-AF65-F5344CB8AC3E}">
        <p14:creationId xmlns:p14="http://schemas.microsoft.com/office/powerpoint/2010/main" val="41847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6458236-7C88-4EAF-9AB5-206509D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DD23A-CCC8-C824-9C0B-B4E46BE4259B}"/>
              </a:ext>
            </a:extLst>
          </p:cNvPr>
          <p:cNvSpPr>
            <a:spLocks noGrp="1"/>
          </p:cNvSpPr>
          <p:nvPr>
            <p:ph type="title"/>
          </p:nvPr>
        </p:nvSpPr>
        <p:spPr>
          <a:xfrm>
            <a:off x="1933535" y="2878561"/>
            <a:ext cx="2918594" cy="1100878"/>
          </a:xfrm>
        </p:spPr>
        <p:txBody>
          <a:bodyPr vert="horz" lIns="91440" tIns="45720" rIns="91440" bIns="45720" rtlCol="0" anchor="b">
            <a:normAutofit/>
          </a:bodyPr>
          <a:lstStyle/>
          <a:p>
            <a:r>
              <a:rPr lang="en-US" dirty="0">
                <a:latin typeface="Times New Roman" panose="02020603050405020304" pitchFamily="18" charset="0"/>
                <a:cs typeface="Times New Roman" panose="02020603050405020304" pitchFamily="18" charset="0"/>
              </a:rPr>
              <a:t>Stirring</a:t>
            </a:r>
          </a:p>
        </p:txBody>
      </p:sp>
      <p:pic>
        <p:nvPicPr>
          <p:cNvPr id="4" name="Content Placeholder 3" descr="A hand holding a wooden spoon&#10;&#10;Description automatically generated">
            <a:extLst>
              <a:ext uri="{FF2B5EF4-FFF2-40B4-BE49-F238E27FC236}">
                <a16:creationId xmlns:a16="http://schemas.microsoft.com/office/drawing/2014/main" id="{ADA6105C-68CB-069F-B3F7-449D15A0BF04}"/>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6239088" y="827461"/>
            <a:ext cx="4019377" cy="5203078"/>
          </a:xfrm>
          <a:prstGeom prst="rect">
            <a:avLst/>
          </a:prstGeom>
          <a:ln>
            <a:solidFill>
              <a:schemeClr val="tx1"/>
            </a:solidFill>
          </a:ln>
        </p:spPr>
      </p:pic>
      <p:pic>
        <p:nvPicPr>
          <p:cNvPr id="3" name="Audio Recording Feb 21, 2024 at 3:07:44 PM">
            <a:hlinkClick r:id="" action="ppaction://media"/>
            <a:extLst>
              <a:ext uri="{FF2B5EF4-FFF2-40B4-BE49-F238E27FC236}">
                <a16:creationId xmlns:a16="http://schemas.microsoft.com/office/drawing/2014/main" id="{52FC01D3-1604-70E7-B810-B9C15A81CC0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9029" y="6082319"/>
            <a:ext cx="812800" cy="812800"/>
          </a:xfrm>
          <a:prstGeom prst="rect">
            <a:avLst/>
          </a:prstGeom>
        </p:spPr>
      </p:pic>
    </p:spTree>
    <p:extLst>
      <p:ext uri="{BB962C8B-B14F-4D97-AF65-F5344CB8AC3E}">
        <p14:creationId xmlns:p14="http://schemas.microsoft.com/office/powerpoint/2010/main" val="919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48F3080-6053-4B59-AB86-9DF7B48BE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6126C-6399-9B2C-81B0-C5407428495C}"/>
              </a:ext>
            </a:extLst>
          </p:cNvPr>
          <p:cNvSpPr>
            <a:spLocks noGrp="1"/>
          </p:cNvSpPr>
          <p:nvPr>
            <p:ph type="title"/>
          </p:nvPr>
        </p:nvSpPr>
        <p:spPr>
          <a:xfrm>
            <a:off x="5030745" y="1122362"/>
            <a:ext cx="5907899" cy="3673156"/>
          </a:xfrm>
        </p:spPr>
        <p:txBody>
          <a:bodyPr vert="horz" lIns="91440" tIns="45720" rIns="91440" bIns="45720" rtlCol="0" anchor="b">
            <a:normAutofit/>
          </a:bodyPr>
          <a:lstStyle/>
          <a:p>
            <a:r>
              <a:rPr lang="en-US" sz="5400" dirty="0">
                <a:latin typeface="Times New Roman" panose="02020603050405020304" pitchFamily="18" charset="0"/>
                <a:cs typeface="Times New Roman" panose="02020603050405020304" pitchFamily="18" charset="0"/>
              </a:rPr>
              <a:t>Holding a</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Kitchen Utensil </a:t>
            </a:r>
          </a:p>
        </p:txBody>
      </p:sp>
      <p:pic>
        <p:nvPicPr>
          <p:cNvPr id="4" name="Content Placeholder 3" descr="A pair of blue spatulas&#10;&#10;Description automatically generated">
            <a:extLst>
              <a:ext uri="{FF2B5EF4-FFF2-40B4-BE49-F238E27FC236}">
                <a16:creationId xmlns:a16="http://schemas.microsoft.com/office/drawing/2014/main" id="{BD19E643-52EB-AD30-2249-CF7D62E39106}"/>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26379" y="1006816"/>
            <a:ext cx="3459018" cy="3660337"/>
          </a:xfrm>
          <a:prstGeom prst="rect">
            <a:avLst/>
          </a:prstGeom>
          <a:ln>
            <a:solidFill>
              <a:schemeClr val="tx1"/>
            </a:solidFill>
          </a:ln>
        </p:spPr>
      </p:pic>
      <p:cxnSp>
        <p:nvCxnSpPr>
          <p:cNvPr id="13" name="Straight Connector 12">
            <a:extLst>
              <a:ext uri="{FF2B5EF4-FFF2-40B4-BE49-F238E27FC236}">
                <a16:creationId xmlns:a16="http://schemas.microsoft.com/office/drawing/2014/main" id="{F4E9D035-87BC-44DF-97D7-C41C9A742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Audio Recording Feb 21, 2024 at 3:08:08 PM">
            <a:hlinkClick r:id="" action="ppaction://media"/>
            <a:extLst>
              <a:ext uri="{FF2B5EF4-FFF2-40B4-BE49-F238E27FC236}">
                <a16:creationId xmlns:a16="http://schemas.microsoft.com/office/drawing/2014/main" id="{55B1FDBF-706C-84E2-DE3C-3EC46D16910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9196" y="6045200"/>
            <a:ext cx="812800" cy="812800"/>
          </a:xfrm>
          <a:prstGeom prst="rect">
            <a:avLst/>
          </a:prstGeom>
        </p:spPr>
      </p:pic>
    </p:spTree>
    <p:extLst>
      <p:ext uri="{BB962C8B-B14F-4D97-AF65-F5344CB8AC3E}">
        <p14:creationId xmlns:p14="http://schemas.microsoft.com/office/powerpoint/2010/main" val="273246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F6458236-7C88-4EAF-9AB5-206509D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CC5CB-3491-1B28-D4B9-1ECA64353025}"/>
              </a:ext>
            </a:extLst>
          </p:cNvPr>
          <p:cNvSpPr>
            <a:spLocks noGrp="1"/>
          </p:cNvSpPr>
          <p:nvPr>
            <p:ph type="title"/>
          </p:nvPr>
        </p:nvSpPr>
        <p:spPr>
          <a:xfrm>
            <a:off x="6859605" y="2689193"/>
            <a:ext cx="4043680" cy="1479613"/>
          </a:xfrm>
        </p:spPr>
        <p:txBody>
          <a:bodyPr vert="horz" lIns="91440" tIns="45720" rIns="91440" bIns="45720" rtlCol="0" anchor="b">
            <a:normAutofit/>
          </a:bodyPr>
          <a:lstStyle/>
          <a:p>
            <a:r>
              <a:rPr lang="en-US" dirty="0">
                <a:latin typeface="Times New Roman" panose="02020603050405020304" pitchFamily="18" charset="0"/>
                <a:cs typeface="Times New Roman" panose="02020603050405020304" pitchFamily="18" charset="0"/>
              </a:rPr>
              <a:t>Picking Up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Plate</a:t>
            </a:r>
          </a:p>
        </p:txBody>
      </p:sp>
      <p:pic>
        <p:nvPicPr>
          <p:cNvPr id="4" name="Content Placeholder 3" descr="A person holding a plate&#10;&#10;Description automatically generated">
            <a:extLst>
              <a:ext uri="{FF2B5EF4-FFF2-40B4-BE49-F238E27FC236}">
                <a16:creationId xmlns:a16="http://schemas.microsoft.com/office/drawing/2014/main" id="{1DEE83E6-C4AE-3B76-B814-319A1AA75D17}"/>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98102" y="838200"/>
            <a:ext cx="5072999" cy="5203078"/>
          </a:xfrm>
          <a:prstGeom prst="rect">
            <a:avLst/>
          </a:prstGeom>
          <a:ln>
            <a:solidFill>
              <a:schemeClr val="tx1"/>
            </a:solidFill>
          </a:ln>
        </p:spPr>
      </p:pic>
      <p:pic>
        <p:nvPicPr>
          <p:cNvPr id="3" name="Audio Recording Feb 21, 2024 at 3:09:25 PM">
            <a:hlinkClick r:id="" action="ppaction://media"/>
            <a:extLst>
              <a:ext uri="{FF2B5EF4-FFF2-40B4-BE49-F238E27FC236}">
                <a16:creationId xmlns:a16="http://schemas.microsoft.com/office/drawing/2014/main" id="{E22D51E4-485A-F794-6C22-AB728EFA58F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93898" y="6041278"/>
            <a:ext cx="812800" cy="812800"/>
          </a:xfrm>
          <a:prstGeom prst="rect">
            <a:avLst/>
          </a:prstGeom>
        </p:spPr>
      </p:pic>
    </p:spTree>
    <p:extLst>
      <p:ext uri="{BB962C8B-B14F-4D97-AF65-F5344CB8AC3E}">
        <p14:creationId xmlns:p14="http://schemas.microsoft.com/office/powerpoint/2010/main" val="19332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08DB8-3754-27A6-8104-B0290AF64E7D}"/>
              </a:ext>
            </a:extLst>
          </p:cNvPr>
          <p:cNvSpPr>
            <a:spLocks noGrp="1"/>
          </p:cNvSpPr>
          <p:nvPr>
            <p:ph type="title"/>
          </p:nvPr>
        </p:nvSpPr>
        <p:spPr>
          <a:xfrm>
            <a:off x="698739" y="1242061"/>
            <a:ext cx="3680458" cy="2613660"/>
          </a:xfrm>
        </p:spPr>
        <p:txBody>
          <a:bodyPr vert="horz" lIns="91440" tIns="45720" rIns="91440" bIns="45720" rtlCol="0" anchor="b">
            <a:normAutofit/>
          </a:bodyPr>
          <a:lstStyle/>
          <a:p>
            <a:pPr algn="ctr"/>
            <a:r>
              <a:rPr lang="en-US" sz="3600" dirty="0">
                <a:latin typeface="Times New Roman" panose="02020603050405020304" pitchFamily="18" charset="0"/>
                <a:cs typeface="Times New Roman" panose="02020603050405020304" pitchFamily="18" charset="0"/>
              </a:rPr>
              <a:t>Opening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Ring Top Cans</a:t>
            </a:r>
          </a:p>
        </p:txBody>
      </p:sp>
      <p:cxnSp>
        <p:nvCxnSpPr>
          <p:cNvPr id="13" name="Straight Connector 12">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hand holding a knife to a can of soda&#10;&#10;Description automatically generated">
            <a:extLst>
              <a:ext uri="{FF2B5EF4-FFF2-40B4-BE49-F238E27FC236}">
                <a16:creationId xmlns:a16="http://schemas.microsoft.com/office/drawing/2014/main" id="{3C50D001-D8F0-6731-63DA-5D9518389668}"/>
              </a:ext>
            </a:extLst>
          </p:cNvPr>
          <p:cNvPicPr>
            <a:picLocks noGrp="1" noChangeAspect="1"/>
          </p:cNvPicPr>
          <p:nvPr>
            <p:ph idx="1"/>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971347" y="838200"/>
            <a:ext cx="5247190" cy="5181600"/>
          </a:xfrm>
          <a:prstGeom prst="rect">
            <a:avLst/>
          </a:prstGeom>
          <a:ln>
            <a:solidFill>
              <a:schemeClr val="tx1"/>
            </a:solidFill>
          </a:ln>
        </p:spPr>
      </p:pic>
      <p:pic>
        <p:nvPicPr>
          <p:cNvPr id="3" name="Audio Recording Feb 21, 2024 at 3:09:58 PM">
            <a:hlinkClick r:id="" action="ppaction://media"/>
            <a:extLst>
              <a:ext uri="{FF2B5EF4-FFF2-40B4-BE49-F238E27FC236}">
                <a16:creationId xmlns:a16="http://schemas.microsoft.com/office/drawing/2014/main" id="{FB6846C5-5AFC-92E1-1D60-159D01E44CC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60663" y="6019800"/>
            <a:ext cx="812800" cy="812800"/>
          </a:xfrm>
          <a:prstGeom prst="rect">
            <a:avLst/>
          </a:prstGeom>
        </p:spPr>
      </p:pic>
    </p:spTree>
    <p:extLst>
      <p:ext uri="{BB962C8B-B14F-4D97-AF65-F5344CB8AC3E}">
        <p14:creationId xmlns:p14="http://schemas.microsoft.com/office/powerpoint/2010/main" val="5700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4A7CC8F-56A6-423D-B67A-8BA89D3EC9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48F3080-6053-4B59-AB86-9DF7B48BE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6126C-6399-9B2C-81B0-C5407428495C}"/>
              </a:ext>
            </a:extLst>
          </p:cNvPr>
          <p:cNvSpPr>
            <a:spLocks noGrp="1"/>
          </p:cNvSpPr>
          <p:nvPr>
            <p:ph type="title"/>
          </p:nvPr>
        </p:nvSpPr>
        <p:spPr>
          <a:xfrm>
            <a:off x="5030745" y="1122362"/>
            <a:ext cx="5907899" cy="3673156"/>
          </a:xfrm>
        </p:spPr>
        <p:txBody>
          <a:bodyPr vert="horz" lIns="91440" tIns="45720" rIns="91440" bIns="45720" rtlCol="0" anchor="b">
            <a:normAutofit/>
          </a:bodyPr>
          <a:lstStyle/>
          <a:p>
            <a:r>
              <a:rPr lang="en-US" sz="5400" dirty="0">
                <a:latin typeface="Times New Roman" panose="02020603050405020304" pitchFamily="18" charset="0"/>
                <a:cs typeface="Times New Roman" panose="02020603050405020304" pitchFamily="18" charset="0"/>
              </a:rPr>
              <a:t>Spray-Top Cans</a:t>
            </a:r>
          </a:p>
        </p:txBody>
      </p:sp>
      <p:cxnSp>
        <p:nvCxnSpPr>
          <p:cNvPr id="13" name="Straight Connector 12">
            <a:extLst>
              <a:ext uri="{FF2B5EF4-FFF2-40B4-BE49-F238E27FC236}">
                <a16:creationId xmlns:a16="http://schemas.microsoft.com/office/drawing/2014/main" id="{F4E9D035-87BC-44DF-97D7-C41C9A742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3">
            <a:extLst>
              <a:ext uri="{FF2B5EF4-FFF2-40B4-BE49-F238E27FC236}">
                <a16:creationId xmlns:a16="http://schemas.microsoft.com/office/drawing/2014/main" id="{20A8184C-855D-CD7C-30A0-91B2CDEA85FB}"/>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38200" y="758186"/>
            <a:ext cx="3441700" cy="4089400"/>
          </a:xfrm>
          <a:prstGeom prst="rect">
            <a:avLst/>
          </a:prstGeom>
          <a:ln>
            <a:solidFill>
              <a:schemeClr val="tx1"/>
            </a:solidFill>
          </a:ln>
        </p:spPr>
      </p:pic>
      <p:pic>
        <p:nvPicPr>
          <p:cNvPr id="3" name="Audio Recording Feb 21, 2024 at 3:10:44 PM">
            <a:hlinkClick r:id="" action="ppaction://media"/>
            <a:extLst>
              <a:ext uri="{FF2B5EF4-FFF2-40B4-BE49-F238E27FC236}">
                <a16:creationId xmlns:a16="http://schemas.microsoft.com/office/drawing/2014/main" id="{0F9BEAEB-9D37-F776-4E9D-9860A6D393E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9196" y="6045200"/>
            <a:ext cx="812800" cy="812800"/>
          </a:xfrm>
          <a:prstGeom prst="rect">
            <a:avLst/>
          </a:prstGeom>
        </p:spPr>
      </p:pic>
    </p:spTree>
    <p:extLst>
      <p:ext uri="{BB962C8B-B14F-4D97-AF65-F5344CB8AC3E}">
        <p14:creationId xmlns:p14="http://schemas.microsoft.com/office/powerpoint/2010/main" val="32616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795</Words>
  <Application>Microsoft Macintosh PowerPoint</Application>
  <PresentationFormat>Widescreen</PresentationFormat>
  <Paragraphs>66</Paragraphs>
  <Slides>22</Slides>
  <Notes>22</Notes>
  <HiddenSlides>0</HiddenSlides>
  <MMClips>22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Felix Titling</vt:lpstr>
      <vt:lpstr>Goudy Old Style</vt:lpstr>
      <vt:lpstr>Times New Roman</vt:lpstr>
      <vt:lpstr>ArchwayVTI</vt:lpstr>
      <vt:lpstr>I have Rheumatoid Arthritis</vt:lpstr>
      <vt:lpstr>Sliding Items  Off a Shelf</vt:lpstr>
      <vt:lpstr>Holding Heavier  Jars, Cans, and Pans</vt:lpstr>
      <vt:lpstr>Opening a Jar</vt:lpstr>
      <vt:lpstr>Stirring</vt:lpstr>
      <vt:lpstr>Holding a Kitchen Utensil </vt:lpstr>
      <vt:lpstr>Picking Up a Plate</vt:lpstr>
      <vt:lpstr>Opening  Ring Top Cans</vt:lpstr>
      <vt:lpstr>Spray-Top Cans</vt:lpstr>
      <vt:lpstr>Picking Up and  Holding a Mug</vt:lpstr>
      <vt:lpstr>Close Drawers with Palm of Hand</vt:lpstr>
      <vt:lpstr>Turning On/Off Winged Faucets</vt:lpstr>
      <vt:lpstr>Holding a Purse</vt:lpstr>
      <vt:lpstr>Carrying a Briefcase</vt:lpstr>
      <vt:lpstr>Getting Up  From a Chair</vt:lpstr>
      <vt:lpstr>Light-Switch</vt:lpstr>
      <vt:lpstr>Brushing Teeth </vt:lpstr>
      <vt:lpstr>Brushing Hair</vt:lpstr>
      <vt:lpstr>Using a Razor</vt:lpstr>
      <vt:lpstr>Holding a Phone/Tablet</vt:lpstr>
      <vt:lpstr>Holding a Book</vt:lpstr>
      <vt:lpstr>UnBuckle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Ashton Terrill</dc:creator>
  <cp:lastModifiedBy>Ashton Terrill</cp:lastModifiedBy>
  <cp:revision>9</cp:revision>
  <dcterms:created xsi:type="dcterms:W3CDTF">2024-02-15T14:53:50Z</dcterms:created>
  <dcterms:modified xsi:type="dcterms:W3CDTF">2024-03-05T20:48:06Z</dcterms:modified>
</cp:coreProperties>
</file>